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</p:sldIdLst>
  <p:sldSz cy="10287000" cx="18288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8" roundtripDataSignature="AMtx7miKTotAlKwqmpd8bd7u4XruXZRdl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customschemas.google.com/relationships/presentationmetadata" Target="metadata"/></Relationships>
</file>

<file path=ppt/media/image1.jpg>
</file>

<file path=ppt/media/image2.jp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3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4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4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7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7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8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28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9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9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29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9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1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31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3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3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2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2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3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 amt="67000"/>
          </a:blip>
          <a:srcRect b="0" l="13620" r="27118" t="0"/>
          <a:stretch/>
        </p:blipFill>
        <p:spPr>
          <a:xfrm>
            <a:off x="0" y="0"/>
            <a:ext cx="9143999" cy="10287001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8073025" y="3247525"/>
            <a:ext cx="9783300" cy="53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3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chemeClr val="lt1"/>
                </a:solidFill>
              </a:rPr>
              <a:t>Zentro Devs:</a:t>
            </a:r>
            <a:endParaRPr b="1" sz="2700">
              <a:solidFill>
                <a:schemeClr val="lt1"/>
              </a:solidFill>
            </a:endParaRPr>
          </a:p>
          <a:p>
            <a:pPr indent="0" lvl="0" marL="0" marR="0" rtl="0" algn="r">
              <a:lnSpc>
                <a:spcPct val="13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</a:rPr>
              <a:t>Jee won Jung | Backend Developer &amp; Git Manager</a:t>
            </a:r>
            <a:endParaRPr sz="2400">
              <a:solidFill>
                <a:schemeClr val="lt1"/>
              </a:solidFill>
            </a:endParaRPr>
          </a:p>
          <a:p>
            <a:pPr indent="0" lvl="0" marL="0" marR="0" rtl="0" algn="r">
              <a:lnSpc>
                <a:spcPct val="13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</a:rPr>
              <a:t>Kunj Kharadi | Frontend Developer &amp; Documentation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r">
              <a:lnSpc>
                <a:spcPct val="13996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2700">
              <a:solidFill>
                <a:schemeClr val="lt1"/>
              </a:solidFill>
            </a:endParaRPr>
          </a:p>
          <a:p>
            <a:pPr indent="0" lvl="0" marL="0" rtl="0" algn="r">
              <a:lnSpc>
                <a:spcPct val="13996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2700">
                <a:solidFill>
                  <a:schemeClr val="lt1"/>
                </a:solidFill>
              </a:rPr>
              <a:t>Course</a:t>
            </a:r>
            <a:endParaRPr b="1" sz="2700">
              <a:solidFill>
                <a:schemeClr val="lt1"/>
              </a:solidFill>
            </a:endParaRPr>
          </a:p>
          <a:p>
            <a:pPr indent="0" lvl="0" marL="0" rtl="0" algn="r">
              <a:lnSpc>
                <a:spcPct val="13996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lt1"/>
                </a:solidFill>
              </a:rPr>
              <a:t>COMP229 – Web Application Development</a:t>
            </a:r>
            <a:endParaRPr sz="2400">
              <a:solidFill>
                <a:schemeClr val="lt1"/>
              </a:solidFill>
            </a:endParaRPr>
          </a:p>
          <a:p>
            <a:pPr indent="0" lvl="0" marL="0" marR="0" rtl="0" algn="r">
              <a:lnSpc>
                <a:spcPct val="13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solidFill>
                <a:schemeClr val="lt1"/>
              </a:solidFill>
            </a:endParaRPr>
          </a:p>
          <a:p>
            <a:pPr indent="0" lvl="0" marL="0" marR="0" rtl="0" algn="r">
              <a:lnSpc>
                <a:spcPct val="13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chemeClr val="lt1"/>
                </a:solidFill>
              </a:rPr>
              <a:t>Project</a:t>
            </a:r>
            <a:endParaRPr b="1" sz="2700">
              <a:solidFill>
                <a:schemeClr val="lt1"/>
              </a:solidFill>
            </a:endParaRPr>
          </a:p>
          <a:p>
            <a:pPr indent="0" lvl="0" marL="0" marR="0" rtl="0" algn="r">
              <a:lnSpc>
                <a:spcPct val="13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</a:rPr>
              <a:t>ToDo List App</a:t>
            </a:r>
            <a:endParaRPr sz="2400">
              <a:solidFill>
                <a:schemeClr val="lt1"/>
              </a:solidFill>
            </a:endParaRPr>
          </a:p>
          <a:p>
            <a:pPr indent="0" lvl="0" marL="0" marR="0" rtl="0" algn="r">
              <a:lnSpc>
                <a:spcPct val="13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1950900" y="6250575"/>
            <a:ext cx="5242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Todo list web application</a:t>
            </a:r>
            <a:endParaRPr b="1" sz="1500">
              <a:solidFill>
                <a:schemeClr val="lt1"/>
              </a:solidFill>
            </a:endParaRPr>
          </a:p>
        </p:txBody>
      </p:sp>
      <p:pic>
        <p:nvPicPr>
          <p:cNvPr id="87" name="Google Shape;87;p1"/>
          <p:cNvPicPr preferRelativeResize="0"/>
          <p:nvPr/>
        </p:nvPicPr>
        <p:blipFill rotWithShape="1">
          <a:blip r:embed="rId4">
            <a:alphaModFix/>
          </a:blip>
          <a:srcRect b="40296" l="0" r="0" t="37510"/>
          <a:stretch/>
        </p:blipFill>
        <p:spPr>
          <a:xfrm>
            <a:off x="0" y="3936775"/>
            <a:ext cx="9144000" cy="20293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B27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1"/>
          <p:cNvSpPr/>
          <p:nvPr/>
        </p:nvSpPr>
        <p:spPr>
          <a:xfrm>
            <a:off x="2897625" y="6875175"/>
            <a:ext cx="5153850" cy="754199"/>
          </a:xfrm>
          <a:custGeom>
            <a:rect b="b" l="l" r="r" t="t"/>
            <a:pathLst>
              <a:path extrusionOk="0" h="3315159" w="22654285">
                <a:moveTo>
                  <a:pt x="0" y="0"/>
                </a:moveTo>
                <a:lnTo>
                  <a:pt x="0" y="3315159"/>
                </a:lnTo>
                <a:lnTo>
                  <a:pt x="22654285" y="3315159"/>
                </a:lnTo>
                <a:lnTo>
                  <a:pt x="22654285" y="0"/>
                </a:lnTo>
                <a:lnTo>
                  <a:pt x="0" y="0"/>
                </a:lnTo>
                <a:close/>
                <a:moveTo>
                  <a:pt x="22593326" y="3254199"/>
                </a:moveTo>
                <a:lnTo>
                  <a:pt x="59690" y="3254199"/>
                </a:lnTo>
                <a:lnTo>
                  <a:pt x="59690" y="59690"/>
                </a:lnTo>
                <a:lnTo>
                  <a:pt x="22593326" y="59690"/>
                </a:lnTo>
                <a:lnTo>
                  <a:pt x="22593326" y="325419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93" name="Google Shape;93;p21"/>
          <p:cNvSpPr/>
          <p:nvPr/>
        </p:nvSpPr>
        <p:spPr>
          <a:xfrm>
            <a:off x="10454034" y="6875175"/>
            <a:ext cx="5153850" cy="754199"/>
          </a:xfrm>
          <a:custGeom>
            <a:rect b="b" l="l" r="r" t="t"/>
            <a:pathLst>
              <a:path extrusionOk="0" h="3315159" w="22654285">
                <a:moveTo>
                  <a:pt x="0" y="0"/>
                </a:moveTo>
                <a:lnTo>
                  <a:pt x="0" y="3315159"/>
                </a:lnTo>
                <a:lnTo>
                  <a:pt x="22654285" y="3315159"/>
                </a:lnTo>
                <a:lnTo>
                  <a:pt x="22654285" y="0"/>
                </a:lnTo>
                <a:lnTo>
                  <a:pt x="0" y="0"/>
                </a:lnTo>
                <a:close/>
                <a:moveTo>
                  <a:pt x="22593326" y="3254199"/>
                </a:moveTo>
                <a:lnTo>
                  <a:pt x="59690" y="3254199"/>
                </a:lnTo>
                <a:lnTo>
                  <a:pt x="59690" y="59690"/>
                </a:lnTo>
                <a:lnTo>
                  <a:pt x="22593326" y="59690"/>
                </a:lnTo>
                <a:lnTo>
                  <a:pt x="22593326" y="325419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94" name="Google Shape;94;p21"/>
          <p:cNvSpPr txBox="1"/>
          <p:nvPr/>
        </p:nvSpPr>
        <p:spPr>
          <a:xfrm>
            <a:off x="3411010" y="7000012"/>
            <a:ext cx="41190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76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Jee won Jung</a:t>
            </a:r>
            <a:endParaRPr sz="1639"/>
          </a:p>
        </p:txBody>
      </p:sp>
      <p:sp>
        <p:nvSpPr>
          <p:cNvPr id="95" name="Google Shape;95;p21"/>
          <p:cNvSpPr txBox="1"/>
          <p:nvPr/>
        </p:nvSpPr>
        <p:spPr>
          <a:xfrm>
            <a:off x="10967419" y="7000012"/>
            <a:ext cx="41190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76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Kunj Kharadi</a:t>
            </a:r>
            <a:endParaRPr sz="1639"/>
          </a:p>
        </p:txBody>
      </p:sp>
      <p:sp>
        <p:nvSpPr>
          <p:cNvPr id="96" name="Google Shape;96;p21"/>
          <p:cNvSpPr txBox="1"/>
          <p:nvPr/>
        </p:nvSpPr>
        <p:spPr>
          <a:xfrm>
            <a:off x="10801086" y="8369017"/>
            <a:ext cx="4615200" cy="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7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Frontend Developer &amp; Documentation</a:t>
            </a:r>
            <a:endParaRPr sz="1639"/>
          </a:p>
        </p:txBody>
      </p:sp>
      <p:sp>
        <p:nvSpPr>
          <p:cNvPr id="97" name="Google Shape;97;p21"/>
          <p:cNvSpPr txBox="1"/>
          <p:nvPr/>
        </p:nvSpPr>
        <p:spPr>
          <a:xfrm>
            <a:off x="3244677" y="8369017"/>
            <a:ext cx="4615200" cy="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2107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Backend Developer &amp; Git Manager</a:t>
            </a:r>
            <a:endParaRPr sz="1639"/>
          </a:p>
        </p:txBody>
      </p:sp>
      <p:sp>
        <p:nvSpPr>
          <p:cNvPr id="98" name="Google Shape;98;p21"/>
          <p:cNvSpPr txBox="1"/>
          <p:nvPr/>
        </p:nvSpPr>
        <p:spPr>
          <a:xfrm>
            <a:off x="1823161" y="712794"/>
            <a:ext cx="146418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>
                <a:solidFill>
                  <a:srgbClr val="FFFFFF"/>
                </a:solidFill>
              </a:rPr>
              <a:t>Zentro Devs</a:t>
            </a:r>
            <a:endParaRPr/>
          </a:p>
        </p:txBody>
      </p:sp>
      <p:sp>
        <p:nvSpPr>
          <p:cNvPr id="99" name="Google Shape;99;p21"/>
          <p:cNvSpPr/>
          <p:nvPr/>
        </p:nvSpPr>
        <p:spPr>
          <a:xfrm>
            <a:off x="11395814" y="2712439"/>
            <a:ext cx="3270250" cy="3270237"/>
          </a:xfrm>
          <a:custGeom>
            <a:rect b="b" l="l" r="r" t="t"/>
            <a:pathLst>
              <a:path extrusionOk="0" h="6349974" w="635000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-49999" l="0" r="0" t="0"/>
            </a:stretch>
          </a:blipFill>
          <a:ln>
            <a:noFill/>
          </a:ln>
        </p:spPr>
        <p:txBody>
          <a:bodyPr anchorCtr="0" anchor="ctr" bIns="140750" lIns="140750" spcFirstLastPara="1" rIns="140750" wrap="square" tIns="140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21"/>
          <p:cNvPicPr preferRelativeResize="0"/>
          <p:nvPr/>
        </p:nvPicPr>
        <p:blipFill rotWithShape="1">
          <a:blip r:embed="rId4">
            <a:alphaModFix/>
          </a:blip>
          <a:srcRect b="11757" l="0" r="0" t="15620"/>
          <a:stretch/>
        </p:blipFill>
        <p:spPr>
          <a:xfrm>
            <a:off x="3863575" y="2712412"/>
            <a:ext cx="3377400" cy="32703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2667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